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9" r:id="rId13"/>
    <p:sldId id="270" r:id="rId14"/>
    <p:sldId id="259" r:id="rId15"/>
    <p:sldId id="271" r:id="rId16"/>
    <p:sldId id="272" r:id="rId17"/>
    <p:sldId id="273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1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Apocalyptic Vision Exhibit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Gallery Views at Northwestern College, O.C. IA</a:t>
            </a:r>
          </a:p>
          <a:p>
            <a:r>
              <a:rPr lang="en-US" dirty="0" smtClean="0"/>
              <a:t>November 2018</a:t>
            </a:r>
          </a:p>
          <a:p>
            <a:r>
              <a:rPr lang="en-US" dirty="0" smtClean="0"/>
              <a:t>Major Clay Sculpture Installations</a:t>
            </a:r>
          </a:p>
          <a:p>
            <a:r>
              <a:rPr lang="en-US" dirty="0" smtClean="0"/>
              <a:t>Oil Paintings</a:t>
            </a:r>
          </a:p>
          <a:p>
            <a:r>
              <a:rPr lang="en-US" dirty="0" smtClean="0"/>
              <a:t>Oil Pastel Drawings</a:t>
            </a:r>
          </a:p>
          <a:p>
            <a:r>
              <a:rPr lang="en-US" dirty="0" smtClean="0"/>
              <a:t>Lithographs from 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oc vis show 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38" r="-43538"/>
          <a:stretch>
            <a:fillRect/>
          </a:stretch>
        </p:blipFill>
        <p:spPr>
          <a:xfrm>
            <a:off x="146050" y="274638"/>
            <a:ext cx="8847138" cy="6305550"/>
          </a:xfrm>
        </p:spPr>
      </p:pic>
    </p:spTree>
    <p:extLst>
      <p:ext uri="{BB962C8B-B14F-4D97-AF65-F5344CB8AC3E}">
        <p14:creationId xmlns:p14="http://schemas.microsoft.com/office/powerpoint/2010/main" val="71381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oc vis show 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" b="3368"/>
          <a:stretch>
            <a:fillRect/>
          </a:stretch>
        </p:blipFill>
        <p:spPr>
          <a:xfrm>
            <a:off x="146050" y="274638"/>
            <a:ext cx="8805863" cy="6159500"/>
          </a:xfrm>
        </p:spPr>
      </p:pic>
    </p:spTree>
    <p:extLst>
      <p:ext uri="{BB962C8B-B14F-4D97-AF65-F5344CB8AC3E}">
        <p14:creationId xmlns:p14="http://schemas.microsoft.com/office/powerpoint/2010/main" val="391732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oc vis show 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19" r="-4719"/>
          <a:stretch>
            <a:fillRect/>
          </a:stretch>
        </p:blipFill>
        <p:spPr>
          <a:xfrm>
            <a:off x="187325" y="274638"/>
            <a:ext cx="8805863" cy="6180137"/>
          </a:xfrm>
        </p:spPr>
      </p:pic>
    </p:spTree>
    <p:extLst>
      <p:ext uri="{BB962C8B-B14F-4D97-AF65-F5344CB8AC3E}">
        <p14:creationId xmlns:p14="http://schemas.microsoft.com/office/powerpoint/2010/main" val="37726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oc vis show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761" r="-55761"/>
          <a:stretch>
            <a:fillRect/>
          </a:stretch>
        </p:blipFill>
        <p:spPr>
          <a:xfrm>
            <a:off x="2847272" y="274638"/>
            <a:ext cx="8691498" cy="6179950"/>
          </a:xfrm>
        </p:spPr>
      </p:pic>
      <p:pic>
        <p:nvPicPr>
          <p:cNvPr id="5" name="Picture 4" descr="Apoc vis show 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4434866" cy="65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1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oc vis show 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5600"/>
          <a:stretch>
            <a:fillRect/>
          </a:stretch>
        </p:blipFill>
        <p:spPr>
          <a:xfrm>
            <a:off x="187325" y="274638"/>
            <a:ext cx="8805863" cy="6096000"/>
          </a:xfrm>
        </p:spPr>
      </p:pic>
    </p:spTree>
    <p:extLst>
      <p:ext uri="{BB962C8B-B14F-4D97-AF65-F5344CB8AC3E}">
        <p14:creationId xmlns:p14="http://schemas.microsoft.com/office/powerpoint/2010/main" val="251590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poc vis show 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r="331"/>
          <a:stretch>
            <a:fillRect/>
          </a:stretch>
        </p:blipFill>
        <p:spPr>
          <a:xfrm>
            <a:off x="146050" y="274638"/>
            <a:ext cx="8742363" cy="5851525"/>
          </a:xfrm>
        </p:spPr>
      </p:pic>
    </p:spTree>
    <p:extLst>
      <p:ext uri="{BB962C8B-B14F-4D97-AF65-F5344CB8AC3E}">
        <p14:creationId xmlns:p14="http://schemas.microsoft.com/office/powerpoint/2010/main" val="337859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oc vis show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r="1712"/>
          <a:stretch>
            <a:fillRect/>
          </a:stretch>
        </p:blipFill>
        <p:spPr>
          <a:xfrm>
            <a:off x="207963" y="274638"/>
            <a:ext cx="8764587" cy="6034087"/>
          </a:xfrm>
        </p:spPr>
      </p:pic>
    </p:spTree>
    <p:extLst>
      <p:ext uri="{BB962C8B-B14F-4D97-AF65-F5344CB8AC3E}">
        <p14:creationId xmlns:p14="http://schemas.microsoft.com/office/powerpoint/2010/main" val="134310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oc vis show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r="1701"/>
          <a:stretch>
            <a:fillRect/>
          </a:stretch>
        </p:blipFill>
        <p:spPr>
          <a:xfrm>
            <a:off x="166688" y="274638"/>
            <a:ext cx="8826500" cy="6075362"/>
          </a:xfrm>
        </p:spPr>
      </p:pic>
    </p:spTree>
    <p:extLst>
      <p:ext uri="{BB962C8B-B14F-4D97-AF65-F5344CB8AC3E}">
        <p14:creationId xmlns:p14="http://schemas.microsoft.com/office/powerpoint/2010/main" val="149751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oc vis show 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" b="2364"/>
          <a:stretch>
            <a:fillRect/>
          </a:stretch>
        </p:blipFill>
        <p:spPr>
          <a:xfrm>
            <a:off x="187325" y="274638"/>
            <a:ext cx="8764588" cy="6262687"/>
          </a:xfrm>
        </p:spPr>
      </p:pic>
    </p:spTree>
    <p:extLst>
      <p:ext uri="{BB962C8B-B14F-4D97-AF65-F5344CB8AC3E}">
        <p14:creationId xmlns:p14="http://schemas.microsoft.com/office/powerpoint/2010/main" val="96939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oc vis show 18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 b="4919"/>
          <a:stretch>
            <a:fillRect/>
          </a:stretch>
        </p:blipFill>
        <p:spPr>
          <a:xfrm>
            <a:off x="166688" y="274638"/>
            <a:ext cx="8826500" cy="6200775"/>
          </a:xfrm>
        </p:spPr>
      </p:pic>
    </p:spTree>
    <p:extLst>
      <p:ext uri="{BB962C8B-B14F-4D97-AF65-F5344CB8AC3E}">
        <p14:creationId xmlns:p14="http://schemas.microsoft.com/office/powerpoint/2010/main" val="334744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oc vis show 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r="1763"/>
          <a:stretch>
            <a:fillRect/>
          </a:stretch>
        </p:blipFill>
        <p:spPr>
          <a:xfrm>
            <a:off x="166688" y="274638"/>
            <a:ext cx="8785225" cy="6054725"/>
          </a:xfrm>
        </p:spPr>
      </p:pic>
    </p:spTree>
    <p:extLst>
      <p:ext uri="{BB962C8B-B14F-4D97-AF65-F5344CB8AC3E}">
        <p14:creationId xmlns:p14="http://schemas.microsoft.com/office/powerpoint/2010/main" val="270338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oc vis show 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r="1318"/>
          <a:stretch>
            <a:fillRect/>
          </a:stretch>
        </p:blipFill>
        <p:spPr>
          <a:xfrm>
            <a:off x="166688" y="274638"/>
            <a:ext cx="8805862" cy="6013450"/>
          </a:xfrm>
        </p:spPr>
      </p:pic>
    </p:spTree>
    <p:extLst>
      <p:ext uri="{BB962C8B-B14F-4D97-AF65-F5344CB8AC3E}">
        <p14:creationId xmlns:p14="http://schemas.microsoft.com/office/powerpoint/2010/main" val="36055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oc vis show 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r="1876"/>
          <a:stretch>
            <a:fillRect/>
          </a:stretch>
        </p:blipFill>
        <p:spPr>
          <a:xfrm>
            <a:off x="207963" y="274638"/>
            <a:ext cx="8764587" cy="6054725"/>
          </a:xfrm>
        </p:spPr>
      </p:pic>
    </p:spTree>
    <p:extLst>
      <p:ext uri="{BB962C8B-B14F-4D97-AF65-F5344CB8AC3E}">
        <p14:creationId xmlns:p14="http://schemas.microsoft.com/office/powerpoint/2010/main" val="18785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oc vis show 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00" r="-18800"/>
          <a:stretch>
            <a:fillRect/>
          </a:stretch>
        </p:blipFill>
        <p:spPr>
          <a:xfrm>
            <a:off x="146050" y="274638"/>
            <a:ext cx="8805863" cy="6242050"/>
          </a:xfrm>
        </p:spPr>
      </p:pic>
    </p:spTree>
    <p:extLst>
      <p:ext uri="{BB962C8B-B14F-4D97-AF65-F5344CB8AC3E}">
        <p14:creationId xmlns:p14="http://schemas.microsoft.com/office/powerpoint/2010/main" val="362603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oc vis show 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r="2788"/>
          <a:stretch>
            <a:fillRect/>
          </a:stretch>
        </p:blipFill>
        <p:spPr>
          <a:xfrm>
            <a:off x="166688" y="274638"/>
            <a:ext cx="8805862" cy="6200775"/>
          </a:xfrm>
        </p:spPr>
      </p:pic>
    </p:spTree>
    <p:extLst>
      <p:ext uri="{BB962C8B-B14F-4D97-AF65-F5344CB8AC3E}">
        <p14:creationId xmlns:p14="http://schemas.microsoft.com/office/powerpoint/2010/main" val="168035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oc vis show 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789"/>
          <a:stretch>
            <a:fillRect/>
          </a:stretch>
        </p:blipFill>
        <p:spPr>
          <a:xfrm>
            <a:off x="166688" y="274638"/>
            <a:ext cx="8764587" cy="6075362"/>
          </a:xfrm>
        </p:spPr>
      </p:pic>
    </p:spTree>
    <p:extLst>
      <p:ext uri="{BB962C8B-B14F-4D97-AF65-F5344CB8AC3E}">
        <p14:creationId xmlns:p14="http://schemas.microsoft.com/office/powerpoint/2010/main" val="250738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oc vis show 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2" r="-3432"/>
          <a:stretch>
            <a:fillRect/>
          </a:stretch>
        </p:blipFill>
        <p:spPr>
          <a:xfrm>
            <a:off x="187325" y="274638"/>
            <a:ext cx="8805863" cy="6180137"/>
          </a:xfrm>
        </p:spPr>
      </p:pic>
    </p:spTree>
    <p:extLst>
      <p:ext uri="{BB962C8B-B14F-4D97-AF65-F5344CB8AC3E}">
        <p14:creationId xmlns:p14="http://schemas.microsoft.com/office/powerpoint/2010/main" val="73692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209</TotalTime>
  <Words>26</Words>
  <Application>Microsoft Macintosh PowerPoint</Application>
  <PresentationFormat>On-screen Show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 Black </vt:lpstr>
      <vt:lpstr>Apocalyptic Vision Exhibit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Dordt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Van Wyk</dc:creator>
  <cp:lastModifiedBy>Jake Van Wyk</cp:lastModifiedBy>
  <cp:revision>6</cp:revision>
  <dcterms:created xsi:type="dcterms:W3CDTF">2018-12-19T17:43:04Z</dcterms:created>
  <dcterms:modified xsi:type="dcterms:W3CDTF">2018-12-19T21:12:17Z</dcterms:modified>
</cp:coreProperties>
</file>